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9" r:id="rId10"/>
    <p:sldId id="270" r:id="rId11"/>
    <p:sldId id="271" r:id="rId12"/>
    <p:sldId id="263" r:id="rId13"/>
    <p:sldId id="264" r:id="rId14"/>
    <p:sldId id="266" r:id="rId15"/>
    <p:sldId id="267" r:id="rId16"/>
    <p:sldId id="272" r:id="rId17"/>
    <p:sldId id="273" r:id="rId18"/>
    <p:sldId id="274" r:id="rId19"/>
    <p:sldId id="268" r:id="rId20"/>
    <p:sldId id="275" r:id="rId21"/>
    <p:sldId id="276" r:id="rId22"/>
    <p:sldId id="277" r:id="rId23"/>
    <p:sldId id="278" r:id="rId24"/>
    <p:sldId id="284" r:id="rId25"/>
    <p:sldId id="279" r:id="rId26"/>
    <p:sldId id="280" r:id="rId27"/>
    <p:sldId id="281" r:id="rId28"/>
    <p:sldId id="282" r:id="rId29"/>
    <p:sldId id="283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05.12.2011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0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1142984"/>
            <a:ext cx="8458200" cy="357189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600" dirty="0" err="1" smtClean="0"/>
              <a:t>Стажыроўка</a:t>
            </a:r>
            <a:r>
              <a:rPr lang="ru-RU" sz="6600" dirty="0" smtClean="0"/>
              <a:t> ў Варшаве па </a:t>
            </a:r>
            <a:r>
              <a:rPr lang="ru-RU" sz="6600" dirty="0" err="1" smtClean="0"/>
              <a:t>выкарыстанню</a:t>
            </a:r>
            <a:r>
              <a:rPr lang="ru-RU" sz="6600" dirty="0" smtClean="0"/>
              <a:t> </a:t>
            </a:r>
            <a:r>
              <a:rPr lang="ru-RU" sz="6600" dirty="0" err="1" smtClean="0"/>
              <a:t>метада</a:t>
            </a:r>
            <a:r>
              <a:rPr lang="ru-RU" sz="6600" dirty="0" smtClean="0"/>
              <a:t> </a:t>
            </a:r>
            <a:r>
              <a:rPr lang="ru-RU" sz="6600" dirty="0" err="1" smtClean="0"/>
              <a:t>актыўнай</a:t>
            </a:r>
            <a:r>
              <a:rPr lang="ru-RU" sz="6600" dirty="0" smtClean="0"/>
              <a:t> </a:t>
            </a:r>
            <a:r>
              <a:rPr lang="ru-RU" sz="6600" dirty="0" err="1" smtClean="0"/>
              <a:t>ацэнкі</a:t>
            </a:r>
            <a:endParaRPr lang="ru-RU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e-BY" dirty="0" smtClean="0"/>
              <a:t>Прыезд ў Варшаву</a:t>
            </a:r>
            <a:endParaRPr lang="ru-RU" dirty="0"/>
          </a:p>
        </p:txBody>
      </p:sp>
      <p:sp>
        <p:nvSpPr>
          <p:cNvPr id="13" name="Содержимое 1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3600" dirty="0" err="1" smtClean="0"/>
              <a:t>Прыехалі</a:t>
            </a:r>
            <a:r>
              <a:rPr lang="ru-RU" sz="3600" dirty="0" smtClean="0"/>
              <a:t> мы </a:t>
            </a:r>
            <a:r>
              <a:rPr lang="ru-RU" sz="3600" dirty="0" err="1" smtClean="0"/>
              <a:t>ў</a:t>
            </a:r>
            <a:r>
              <a:rPr lang="ru-RU" sz="3600" dirty="0" smtClean="0"/>
              <a:t> </a:t>
            </a:r>
            <a:r>
              <a:rPr lang="ru-RU" sz="3600" dirty="0" err="1" smtClean="0"/>
              <a:t>сталіцу</a:t>
            </a:r>
            <a:r>
              <a:rPr lang="ru-RU" sz="3600" dirty="0" smtClean="0"/>
              <a:t> </a:t>
            </a:r>
            <a:r>
              <a:rPr lang="ru-RU" sz="3600" dirty="0" err="1" smtClean="0"/>
              <a:t>Польшчы</a:t>
            </a:r>
            <a:r>
              <a:rPr lang="ru-RU" sz="3600" dirty="0" smtClean="0"/>
              <a:t> </a:t>
            </a:r>
            <a:r>
              <a:rPr lang="ru-RU" sz="3600" dirty="0" err="1" smtClean="0"/>
              <a:t>позна</a:t>
            </a:r>
            <a:r>
              <a:rPr lang="ru-RU" sz="3600" dirty="0" smtClean="0"/>
              <a:t> </a:t>
            </a:r>
            <a:r>
              <a:rPr lang="ru-RU" sz="3600" dirty="0" err="1" smtClean="0"/>
              <a:t>вечарам</a:t>
            </a:r>
            <a:r>
              <a:rPr lang="ru-RU" sz="3600" dirty="0" smtClean="0"/>
              <a:t> </a:t>
            </a:r>
            <a:r>
              <a:rPr lang="ru-RU" sz="3600" dirty="0" err="1" smtClean="0"/>
              <a:t>і</a:t>
            </a:r>
            <a:r>
              <a:rPr lang="ru-RU" sz="3600" dirty="0" smtClean="0"/>
              <a:t> </a:t>
            </a:r>
            <a:r>
              <a:rPr lang="ru-RU" sz="3600" dirty="0" err="1" smtClean="0"/>
              <a:t>былі</a:t>
            </a:r>
            <a:r>
              <a:rPr lang="ru-RU" sz="3600" dirty="0" smtClean="0"/>
              <a:t> </a:t>
            </a:r>
            <a:r>
              <a:rPr lang="ru-RU" sz="3600" dirty="0" err="1" smtClean="0"/>
              <a:t>зачараваныя</a:t>
            </a:r>
            <a:r>
              <a:rPr lang="ru-RU" sz="3600" dirty="0" smtClean="0"/>
              <a:t> </a:t>
            </a:r>
            <a:r>
              <a:rPr lang="ru-RU" sz="3600" dirty="0" err="1" smtClean="0"/>
              <a:t>прыгажосцю</a:t>
            </a:r>
            <a:endParaRPr lang="ru-RU" sz="3600" dirty="0" smtClean="0"/>
          </a:p>
          <a:p>
            <a:r>
              <a:rPr lang="ru-RU" sz="3600" dirty="0" err="1" smtClean="0"/>
              <a:t>вячэрняга</a:t>
            </a:r>
            <a:r>
              <a:rPr lang="ru-RU" sz="3600" dirty="0" smtClean="0"/>
              <a:t> </a:t>
            </a:r>
            <a:r>
              <a:rPr lang="ru-RU" sz="3600" dirty="0" err="1" smtClean="0"/>
              <a:t>горада</a:t>
            </a:r>
            <a:r>
              <a:rPr lang="ru-RU" sz="3600" dirty="0" smtClean="0"/>
              <a:t>…</a:t>
            </a:r>
            <a:endParaRPr lang="ru-RU" sz="3600" dirty="0"/>
          </a:p>
        </p:txBody>
      </p:sp>
      <p:sp>
        <p:nvSpPr>
          <p:cNvPr id="14" name="Содержимое 1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Рисунок 9" descr="IMG_5268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16200000">
            <a:off x="4119563" y="1833548"/>
            <a:ext cx="5334005" cy="40005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IMG_5292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 rot="16200000">
            <a:off x="-620897" y="1223352"/>
            <a:ext cx="5786478" cy="43398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Содержимое 5" descr="IMG_5300.JPG"/>
          <p:cNvPicPr>
            <a:picLocks noGrp="1" noChangeAspect="1"/>
          </p:cNvPicPr>
          <p:nvPr>
            <p:ph sz="half" idx="2"/>
          </p:nvPr>
        </p:nvPicPr>
        <p:blipFill>
          <a:blip r:embed="rId3" cstate="screen"/>
          <a:stretch>
            <a:fillRect/>
          </a:stretch>
        </p:blipFill>
        <p:spPr>
          <a:xfrm rot="16200000">
            <a:off x="3991566" y="1223351"/>
            <a:ext cx="5786478" cy="43398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IMG_5298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 rot="16200000">
            <a:off x="-675105" y="1239424"/>
            <a:ext cx="5915048" cy="44362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Содержимое 5" descr="IMG_5277.JPG"/>
          <p:cNvPicPr>
            <a:picLocks noGrp="1" noChangeAspect="1"/>
          </p:cNvPicPr>
          <p:nvPr>
            <p:ph sz="half" idx="2"/>
          </p:nvPr>
        </p:nvPicPr>
        <p:blipFill>
          <a:blip r:embed="rId3" cstate="screen"/>
          <a:stretch>
            <a:fillRect/>
          </a:stretch>
        </p:blipFill>
        <p:spPr>
          <a:xfrm>
            <a:off x="4643438" y="428604"/>
            <a:ext cx="4343400" cy="32575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IMG_5264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857752" y="3786190"/>
            <a:ext cx="3929058" cy="29467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IMG_5273.JPG"/>
          <p:cNvPicPr>
            <a:picLocks noGrp="1" noChangeAspect="1"/>
          </p:cNvPicPr>
          <p:nvPr>
            <p:ph type="pic" idx="1"/>
          </p:nvPr>
        </p:nvPicPr>
        <p:blipFill>
          <a:blip r:embed="rId2" cstate="screen"/>
          <a:srcRect/>
          <a:stretch>
            <a:fillRect/>
          </a:stretch>
        </p:blipFill>
        <p:spPr>
          <a:xfrm rot="16200000">
            <a:off x="2960180" y="959924"/>
            <a:ext cx="6581226" cy="4786346"/>
          </a:xfrm>
        </p:spPr>
      </p:pic>
      <p:sp>
        <p:nvSpPr>
          <p:cNvPr id="12" name="Текст 11"/>
          <p:cNvSpPr>
            <a:spLocks noGrp="1"/>
          </p:cNvSpPr>
          <p:nvPr>
            <p:ph type="body" sz="half" idx="2"/>
          </p:nvPr>
        </p:nvSpPr>
        <p:spPr>
          <a:xfrm>
            <a:off x="381000" y="285728"/>
            <a:ext cx="3262306" cy="601584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На </a:t>
            </a:r>
            <a:r>
              <a:rPr lang="ru-RU" sz="3600" dirty="0" err="1" smtClean="0"/>
              <a:t>плошчы</a:t>
            </a:r>
            <a:r>
              <a:rPr lang="ru-RU" sz="3600" dirty="0" smtClean="0"/>
              <a:t>, недалёка ад </a:t>
            </a:r>
            <a:r>
              <a:rPr lang="ru-RU" sz="3600" dirty="0" err="1" smtClean="0"/>
              <a:t>каралеўскага</a:t>
            </a:r>
            <a:r>
              <a:rPr lang="ru-RU" sz="3600" dirty="0" smtClean="0"/>
              <a:t> замка, мы </a:t>
            </a:r>
            <a:r>
              <a:rPr lang="ru-RU" sz="3600" dirty="0" err="1" smtClean="0"/>
              <a:t>сустрэлі</a:t>
            </a:r>
            <a:r>
              <a:rPr lang="ru-RU" sz="3600" dirty="0" smtClean="0"/>
              <a:t> во </a:t>
            </a:r>
            <a:r>
              <a:rPr lang="ru-RU" sz="3600" dirty="0" err="1" smtClean="0"/>
              <a:t>гэткага</a:t>
            </a:r>
            <a:r>
              <a:rPr lang="ru-RU" sz="3600" dirty="0" smtClean="0"/>
              <a:t> </a:t>
            </a:r>
            <a:r>
              <a:rPr lang="ru-RU" sz="3600" dirty="0" err="1" smtClean="0"/>
              <a:t>цікавага</a:t>
            </a:r>
            <a:r>
              <a:rPr lang="ru-RU" sz="3600" dirty="0" smtClean="0"/>
              <a:t> </a:t>
            </a:r>
            <a:r>
              <a:rPr lang="ru-RU" sz="3600" dirty="0" err="1" smtClean="0"/>
              <a:t>жыхара</a:t>
            </a:r>
            <a:r>
              <a:rPr lang="ru-RU" sz="3600" dirty="0" smtClean="0"/>
              <a:t> Варшавы.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G_5328.JPG"/>
          <p:cNvPicPr>
            <a:picLocks noGrp="1" noChangeAspect="1"/>
          </p:cNvPicPr>
          <p:nvPr>
            <p:ph type="pic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1071538" y="142852"/>
            <a:ext cx="7206730" cy="52412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5533218"/>
            <a:ext cx="8929718" cy="1110492"/>
          </a:xfrm>
        </p:spPr>
        <p:txBody>
          <a:bodyPr>
            <a:noAutofit/>
          </a:bodyPr>
          <a:lstStyle/>
          <a:p>
            <a:pPr algn="ctr"/>
            <a:r>
              <a:rPr lang="ru-RU" sz="2000" dirty="0" err="1" smtClean="0"/>
              <a:t>Пасяліліся</a:t>
            </a:r>
            <a:r>
              <a:rPr lang="ru-RU" sz="2000" dirty="0" smtClean="0"/>
              <a:t> мы </a:t>
            </a:r>
            <a:r>
              <a:rPr lang="ru-RU" sz="2000" dirty="0" err="1" smtClean="0"/>
              <a:t>ў</a:t>
            </a:r>
            <a:r>
              <a:rPr lang="ru-RU" sz="2000" dirty="0" smtClean="0"/>
              <a:t> самым </a:t>
            </a:r>
            <a:r>
              <a:rPr lang="ru-RU" sz="2000" dirty="0" err="1" smtClean="0"/>
              <a:t>цэнтры</a:t>
            </a:r>
            <a:r>
              <a:rPr lang="ru-RU" sz="2000" dirty="0" smtClean="0"/>
              <a:t> старой Варшавы. У </a:t>
            </a:r>
            <a:r>
              <a:rPr lang="ru-RU" sz="2000" dirty="0" err="1" smtClean="0"/>
              <a:t>двары</a:t>
            </a:r>
            <a:r>
              <a:rPr lang="ru-RU" sz="2000" dirty="0" smtClean="0"/>
              <a:t>  </a:t>
            </a:r>
            <a:r>
              <a:rPr lang="ru-RU" sz="2000" dirty="0" err="1" smtClean="0"/>
              <a:t>гатэля</a:t>
            </a:r>
            <a:r>
              <a:rPr lang="ru-RU" sz="2000" dirty="0" smtClean="0"/>
              <a:t>, </a:t>
            </a:r>
            <a:r>
              <a:rPr lang="ru-RU" sz="2000" dirty="0" err="1" smtClean="0"/>
              <a:t>дзе</a:t>
            </a:r>
            <a:r>
              <a:rPr lang="ru-RU" sz="2000" dirty="0" smtClean="0"/>
              <a:t> мы </a:t>
            </a:r>
            <a:r>
              <a:rPr lang="ru-RU" sz="2000" dirty="0" err="1" smtClean="0"/>
              <a:t>набылі</a:t>
            </a:r>
            <a:r>
              <a:rPr lang="ru-RU" sz="2000" dirty="0" smtClean="0"/>
              <a:t>  </a:t>
            </a:r>
            <a:r>
              <a:rPr lang="ru-RU" sz="2000" dirty="0" err="1" smtClean="0"/>
              <a:t>часовы</a:t>
            </a:r>
            <a:r>
              <a:rPr lang="ru-RU" sz="2000" dirty="0" smtClean="0"/>
              <a:t> </a:t>
            </a:r>
            <a:r>
              <a:rPr lang="ru-RU" sz="2000" dirty="0" err="1" smtClean="0"/>
              <a:t>прытулак</a:t>
            </a:r>
            <a:r>
              <a:rPr lang="ru-RU" sz="2000" dirty="0" smtClean="0"/>
              <a:t>  на 5 дзён, </a:t>
            </a:r>
            <a:r>
              <a:rPr lang="ru-RU" sz="2000" dirty="0" err="1" smtClean="0"/>
              <a:t>знаходзіцца</a:t>
            </a:r>
            <a:r>
              <a:rPr lang="ru-RU" sz="2000" dirty="0" smtClean="0"/>
              <a:t> </a:t>
            </a:r>
            <a:r>
              <a:rPr lang="ru-RU" sz="2000" dirty="0" err="1" smtClean="0"/>
              <a:t>вось</a:t>
            </a:r>
            <a:r>
              <a:rPr lang="ru-RU" sz="2000" dirty="0" smtClean="0"/>
              <a:t> </a:t>
            </a:r>
            <a:r>
              <a:rPr lang="ru-RU" sz="2000" dirty="0" err="1" smtClean="0"/>
              <a:t>гэты</a:t>
            </a:r>
            <a:r>
              <a:rPr lang="ru-RU" sz="2000" dirty="0" smtClean="0"/>
              <a:t> звон. </a:t>
            </a:r>
            <a:r>
              <a:rPr lang="ru-RU" sz="2000" dirty="0" err="1" smtClean="0"/>
              <a:t>Кажуць</a:t>
            </a:r>
            <a:r>
              <a:rPr lang="ru-RU" sz="2000" dirty="0" smtClean="0"/>
              <a:t>, </a:t>
            </a:r>
            <a:r>
              <a:rPr lang="ru-RU" sz="2000" dirty="0" err="1" smtClean="0"/>
              <a:t>што</a:t>
            </a:r>
            <a:r>
              <a:rPr lang="ru-RU" sz="2000" dirty="0" smtClean="0"/>
              <a:t>, </a:t>
            </a:r>
            <a:r>
              <a:rPr lang="ru-RU" sz="2000" dirty="0" err="1" smtClean="0"/>
              <a:t>калі</a:t>
            </a:r>
            <a:r>
              <a:rPr lang="ru-RU" sz="2000" dirty="0" smtClean="0"/>
              <a:t> </a:t>
            </a:r>
            <a:r>
              <a:rPr lang="ru-RU" sz="2000" dirty="0" err="1" smtClean="0"/>
              <a:t>раніцай</a:t>
            </a:r>
            <a:r>
              <a:rPr lang="ru-RU" sz="2000" dirty="0" smtClean="0"/>
              <a:t> </a:t>
            </a:r>
            <a:r>
              <a:rPr lang="ru-RU" sz="2000" dirty="0" err="1" smtClean="0"/>
              <a:t>абысці</a:t>
            </a:r>
            <a:r>
              <a:rPr lang="ru-RU" sz="2000" dirty="0" smtClean="0"/>
              <a:t> </a:t>
            </a:r>
            <a:r>
              <a:rPr lang="ru-RU" sz="2000" dirty="0" err="1" smtClean="0"/>
              <a:t>вакол</a:t>
            </a:r>
            <a:r>
              <a:rPr lang="ru-RU" sz="2000" dirty="0" smtClean="0"/>
              <a:t> </a:t>
            </a:r>
            <a:r>
              <a:rPr lang="ru-RU" sz="2000" dirty="0" err="1" smtClean="0"/>
              <a:t>яго</a:t>
            </a:r>
            <a:r>
              <a:rPr lang="ru-RU" sz="2000" dirty="0" smtClean="0"/>
              <a:t> </a:t>
            </a:r>
            <a:r>
              <a:rPr lang="ru-RU" sz="2000" dirty="0" err="1" smtClean="0"/>
              <a:t>тры</a:t>
            </a:r>
            <a:r>
              <a:rPr lang="ru-RU" sz="2000" dirty="0" smtClean="0"/>
              <a:t> разы, то </a:t>
            </a:r>
            <a:r>
              <a:rPr lang="ru-RU" sz="2000" dirty="0" err="1" smtClean="0"/>
              <a:t>ўвесь</a:t>
            </a:r>
            <a:r>
              <a:rPr lang="ru-RU" sz="2000" dirty="0" smtClean="0"/>
              <a:t> </a:t>
            </a:r>
            <a:r>
              <a:rPr lang="ru-RU" sz="2000" dirty="0" err="1" smtClean="0"/>
              <a:t>дзень</a:t>
            </a:r>
            <a:r>
              <a:rPr lang="ru-RU" sz="2000" dirty="0" smtClean="0"/>
              <a:t> </a:t>
            </a:r>
            <a:r>
              <a:rPr lang="ru-RU" sz="2000" dirty="0" err="1" smtClean="0"/>
              <a:t>табе</a:t>
            </a:r>
            <a:r>
              <a:rPr lang="ru-RU" sz="2000" dirty="0" smtClean="0"/>
              <a:t> </a:t>
            </a:r>
            <a:r>
              <a:rPr lang="ru-RU" sz="2000" dirty="0" err="1" smtClean="0"/>
              <a:t>будзе</a:t>
            </a:r>
            <a:r>
              <a:rPr lang="ru-RU" sz="2000" dirty="0" smtClean="0"/>
              <a:t> </a:t>
            </a:r>
            <a:r>
              <a:rPr lang="ru-RU" sz="2000" dirty="0" err="1" smtClean="0"/>
              <a:t>спадарожнічаць</a:t>
            </a:r>
            <a:r>
              <a:rPr lang="ru-RU" sz="2000" dirty="0" smtClean="0"/>
              <a:t>  удача.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01752" y="142852"/>
            <a:ext cx="8686800" cy="84124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А зараз </a:t>
            </a:r>
            <a:r>
              <a:rPr lang="ru-RU" dirty="0" err="1" smtClean="0"/>
              <a:t>невялікая</a:t>
            </a:r>
            <a:r>
              <a:rPr lang="ru-RU" dirty="0" smtClean="0"/>
              <a:t> </a:t>
            </a:r>
            <a:r>
              <a:rPr lang="ru-RU" dirty="0" err="1" smtClean="0"/>
              <a:t>фотаэкскурсія</a:t>
            </a:r>
            <a:r>
              <a:rPr lang="ru-RU" dirty="0" smtClean="0"/>
              <a:t> па  Варшаве.</a:t>
            </a:r>
            <a:endParaRPr lang="ru-RU" dirty="0"/>
          </a:p>
        </p:txBody>
      </p:sp>
      <p:pic>
        <p:nvPicPr>
          <p:cNvPr id="8" name="Содержимое 7" descr="IMG_5343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>
            <a:off x="5000628" y="1142984"/>
            <a:ext cx="3643338" cy="27325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Содержимое 8" descr="IMG_5347.JPG"/>
          <p:cNvPicPr>
            <a:picLocks noGrp="1" noChangeAspect="1"/>
          </p:cNvPicPr>
          <p:nvPr>
            <p:ph sz="half" idx="2"/>
          </p:nvPr>
        </p:nvPicPr>
        <p:blipFill>
          <a:blip r:embed="rId3" cstate="screen"/>
          <a:stretch>
            <a:fillRect/>
          </a:stretch>
        </p:blipFill>
        <p:spPr>
          <a:xfrm rot="16200000">
            <a:off x="-380413" y="1891293"/>
            <a:ext cx="5414970" cy="40612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 descr="IMG_5350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000628" y="4000504"/>
            <a:ext cx="3667151" cy="27503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_5424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>
            <a:off x="4786314" y="142852"/>
            <a:ext cx="4191000" cy="3143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Содержимое 5" descr="IMG_5430.JPG"/>
          <p:cNvPicPr>
            <a:picLocks noGrp="1" noChangeAspect="1"/>
          </p:cNvPicPr>
          <p:nvPr>
            <p:ph sz="half" idx="2"/>
          </p:nvPr>
        </p:nvPicPr>
        <p:blipFill>
          <a:blip r:embed="rId3" cstate="screen"/>
          <a:stretch>
            <a:fillRect/>
          </a:stretch>
        </p:blipFill>
        <p:spPr>
          <a:xfrm>
            <a:off x="4800600" y="3429000"/>
            <a:ext cx="4343400" cy="32575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IMG_5425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16200000">
            <a:off x="-690593" y="1166802"/>
            <a:ext cx="6096000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_5529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>
            <a:off x="285720" y="142852"/>
            <a:ext cx="4191000" cy="3143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Содержимое 5" descr="IMG_5548.JPG"/>
          <p:cNvPicPr>
            <a:picLocks noGrp="1" noChangeAspect="1"/>
          </p:cNvPicPr>
          <p:nvPr>
            <p:ph sz="half" idx="2"/>
          </p:nvPr>
        </p:nvPicPr>
        <p:blipFill>
          <a:blip r:embed="rId3" cstate="screen"/>
          <a:stretch>
            <a:fillRect/>
          </a:stretch>
        </p:blipFill>
        <p:spPr>
          <a:xfrm>
            <a:off x="4643438" y="107156"/>
            <a:ext cx="4200524" cy="31503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IMG_5559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14282" y="3500438"/>
            <a:ext cx="4286280" cy="32147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IMG_5571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4714876" y="3500438"/>
            <a:ext cx="4214810" cy="31611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_5591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>
            <a:off x="142844" y="142852"/>
            <a:ext cx="4191000" cy="3143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Содержимое 5" descr="IMG_5605.JPG"/>
          <p:cNvPicPr>
            <a:picLocks noGrp="1" noChangeAspect="1"/>
          </p:cNvPicPr>
          <p:nvPr>
            <p:ph sz="half" idx="2"/>
          </p:nvPr>
        </p:nvPicPr>
        <p:blipFill>
          <a:blip r:embed="rId3" cstate="screen"/>
          <a:stretch>
            <a:fillRect/>
          </a:stretch>
        </p:blipFill>
        <p:spPr>
          <a:xfrm>
            <a:off x="4643438" y="142852"/>
            <a:ext cx="4214842" cy="31611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IMG_5607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42844" y="3500438"/>
            <a:ext cx="4214810" cy="31611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IMG_5626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4643438" y="3500438"/>
            <a:ext cx="4286280" cy="32147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_5633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>
            <a:off x="214282" y="142852"/>
            <a:ext cx="4191000" cy="3143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Содержимое 5" descr="IMG_5705.JPG"/>
          <p:cNvPicPr>
            <a:picLocks noGrp="1" noChangeAspect="1"/>
          </p:cNvPicPr>
          <p:nvPr>
            <p:ph sz="half" idx="2"/>
          </p:nvPr>
        </p:nvPicPr>
        <p:blipFill>
          <a:blip r:embed="rId3" cstate="screen"/>
          <a:stretch>
            <a:fillRect/>
          </a:stretch>
        </p:blipFill>
        <p:spPr>
          <a:xfrm>
            <a:off x="4786314" y="142852"/>
            <a:ext cx="4129086" cy="30968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IMG_5709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14282" y="3500438"/>
            <a:ext cx="4190997" cy="31432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IMG_59091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5500694" y="3286124"/>
            <a:ext cx="2500330" cy="37245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_5358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 rot="16200000">
            <a:off x="-552481" y="1123931"/>
            <a:ext cx="6134108" cy="46005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err="1" smtClean="0"/>
              <a:t>Вось</a:t>
            </a:r>
            <a:r>
              <a:rPr lang="ru-RU" sz="3600" dirty="0" smtClean="0"/>
              <a:t> </a:t>
            </a:r>
            <a:r>
              <a:rPr lang="ru-RU" sz="3600" dirty="0" err="1" smtClean="0"/>
              <a:t>такія</a:t>
            </a:r>
            <a:r>
              <a:rPr lang="ru-RU" sz="3600" dirty="0" smtClean="0"/>
              <a:t> </a:t>
            </a:r>
            <a:r>
              <a:rPr lang="ru-RU" sz="3600" dirty="0" err="1" smtClean="0"/>
              <a:t>сюжэты</a:t>
            </a:r>
            <a:r>
              <a:rPr lang="ru-RU" sz="3600" dirty="0" smtClean="0"/>
              <a:t> нам </a:t>
            </a:r>
            <a:r>
              <a:rPr lang="ru-RU" sz="3600" dirty="0" err="1" smtClean="0"/>
              <a:t>даводзілася</a:t>
            </a:r>
            <a:r>
              <a:rPr lang="ru-RU" sz="3600" dirty="0" smtClean="0"/>
              <a:t> </a:t>
            </a:r>
            <a:r>
              <a:rPr lang="ru-RU" sz="3600" dirty="0" err="1" smtClean="0"/>
              <a:t>назіраць</a:t>
            </a:r>
            <a:r>
              <a:rPr lang="ru-RU" sz="3600" dirty="0" smtClean="0"/>
              <a:t> у </a:t>
            </a:r>
            <a:r>
              <a:rPr lang="ru-RU" sz="3600" dirty="0" err="1" smtClean="0"/>
              <a:t>турыстычнай</a:t>
            </a:r>
            <a:r>
              <a:rPr lang="ru-RU" sz="3600" dirty="0" smtClean="0"/>
              <a:t> Варшаве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-24"/>
            <a:ext cx="8686800" cy="84124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Каралеўскі</a:t>
            </a:r>
            <a:r>
              <a:rPr lang="ru-RU" dirty="0" smtClean="0"/>
              <a:t> Парк «</a:t>
            </a:r>
            <a:r>
              <a:rPr lang="ru-RU" dirty="0" err="1" smtClean="0"/>
              <a:t>Лазенкі</a:t>
            </a:r>
            <a:r>
              <a:rPr lang="ru-RU" dirty="0" smtClean="0"/>
              <a:t>» </a:t>
            </a:r>
            <a:r>
              <a:rPr lang="ru-RU" dirty="0" err="1" smtClean="0"/>
              <a:t>дужа</a:t>
            </a:r>
            <a:r>
              <a:rPr lang="ru-RU" dirty="0" smtClean="0"/>
              <a:t> </a:t>
            </a:r>
            <a:r>
              <a:rPr lang="ru-RU" dirty="0" err="1" smtClean="0"/>
              <a:t>спадабаўся</a:t>
            </a:r>
            <a:endParaRPr lang="ru-RU" dirty="0"/>
          </a:p>
        </p:txBody>
      </p:sp>
      <p:pic>
        <p:nvPicPr>
          <p:cNvPr id="5" name="Содержимое 4" descr="IMG_5438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>
            <a:off x="428596" y="928670"/>
            <a:ext cx="3929090" cy="29468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Содержимое 5" descr="IMG_5443.JPG"/>
          <p:cNvPicPr>
            <a:picLocks noGrp="1" noChangeAspect="1"/>
          </p:cNvPicPr>
          <p:nvPr>
            <p:ph sz="half" idx="2"/>
          </p:nvPr>
        </p:nvPicPr>
        <p:blipFill>
          <a:blip r:embed="rId3" cstate="screen"/>
          <a:stretch>
            <a:fillRect/>
          </a:stretch>
        </p:blipFill>
        <p:spPr>
          <a:xfrm>
            <a:off x="4729194" y="928670"/>
            <a:ext cx="3914772" cy="29360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IMG_5446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00034" y="4000504"/>
            <a:ext cx="3809995" cy="28574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IMG_5448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4786314" y="3964761"/>
            <a:ext cx="3857652" cy="28932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IMG_5451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>
            <a:off x="47593" y="142852"/>
            <a:ext cx="4381531" cy="32861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Содержимое 5" descr="IMG_5455.JPG"/>
          <p:cNvPicPr>
            <a:picLocks noGrp="1" noChangeAspect="1"/>
          </p:cNvPicPr>
          <p:nvPr>
            <p:ph sz="half" idx="2"/>
          </p:nvPr>
        </p:nvPicPr>
        <p:blipFill>
          <a:blip r:embed="rId3" cstate="screen"/>
          <a:stretch>
            <a:fillRect/>
          </a:stretch>
        </p:blipFill>
        <p:spPr>
          <a:xfrm>
            <a:off x="4572000" y="142852"/>
            <a:ext cx="4343400" cy="32575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IMG_5457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16200000">
            <a:off x="-392913" y="4036219"/>
            <a:ext cx="3714744" cy="27860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IMG_5460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rot="16200000">
            <a:off x="2768197" y="4071539"/>
            <a:ext cx="3571870" cy="26789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 descr="IMG_5480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 rot="16200000">
            <a:off x="5607855" y="4107657"/>
            <a:ext cx="3714744" cy="27860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_5481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>
            <a:off x="142844" y="142852"/>
            <a:ext cx="4235460" cy="31765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Содержимое 5" descr="IMG_5483.JPG"/>
          <p:cNvPicPr>
            <a:picLocks noGrp="1" noChangeAspect="1"/>
          </p:cNvPicPr>
          <p:nvPr>
            <p:ph sz="half" idx="2"/>
          </p:nvPr>
        </p:nvPicPr>
        <p:blipFill>
          <a:blip r:embed="rId3" cstate="screen"/>
          <a:stretch>
            <a:fillRect/>
          </a:stretch>
        </p:blipFill>
        <p:spPr>
          <a:xfrm>
            <a:off x="4714876" y="133708"/>
            <a:ext cx="4271962" cy="32039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IMG_5486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643470" y="3500438"/>
            <a:ext cx="4429124" cy="33218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IMG_5489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47625" y="3500462"/>
            <a:ext cx="4381499" cy="32861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 </a:t>
            </a:r>
            <a:r>
              <a:rPr lang="ru-RU" dirty="0" err="1" smtClean="0"/>
              <a:t>першы</a:t>
            </a:r>
            <a:r>
              <a:rPr lang="ru-RU" dirty="0" smtClean="0"/>
              <a:t> </a:t>
            </a:r>
            <a:r>
              <a:rPr lang="ru-RU" dirty="0" err="1" smtClean="0"/>
              <a:t>дзень</a:t>
            </a:r>
            <a:r>
              <a:rPr lang="ru-RU" dirty="0" smtClean="0"/>
              <a:t> </a:t>
            </a:r>
            <a:r>
              <a:rPr lang="ru-RU" dirty="0" err="1" smtClean="0"/>
              <a:t>стажыроўкі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1285860"/>
            <a:ext cx="4191000" cy="2543180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 smtClean="0"/>
              <a:t>Спачатку</a:t>
            </a:r>
            <a:r>
              <a:rPr lang="ru-RU" dirty="0" smtClean="0"/>
              <a:t> </a:t>
            </a:r>
            <a:r>
              <a:rPr lang="ru-RU" dirty="0" err="1" smtClean="0"/>
              <a:t>адбыўся</a:t>
            </a:r>
            <a:r>
              <a:rPr lang="ru-RU" dirty="0" smtClean="0"/>
              <a:t> </a:t>
            </a:r>
            <a:r>
              <a:rPr lang="ru-RU" dirty="0" err="1" smtClean="0"/>
              <a:t>невялікі</a:t>
            </a:r>
            <a:r>
              <a:rPr lang="ru-RU" dirty="0" smtClean="0"/>
              <a:t>  </a:t>
            </a:r>
            <a:r>
              <a:rPr lang="ru-RU" dirty="0" err="1" smtClean="0"/>
              <a:t>трэнінг</a:t>
            </a:r>
            <a:r>
              <a:rPr lang="ru-RU" dirty="0" smtClean="0"/>
              <a:t>, </a:t>
            </a:r>
            <a:r>
              <a:rPr lang="ru-RU" dirty="0" err="1" smtClean="0"/>
              <a:t>накіраваны</a:t>
            </a:r>
            <a:r>
              <a:rPr lang="ru-RU" dirty="0" smtClean="0"/>
              <a:t> на </a:t>
            </a:r>
            <a:r>
              <a:rPr lang="ru-RU" dirty="0" err="1" smtClean="0"/>
              <a:t>актуалізацыю</a:t>
            </a:r>
            <a:r>
              <a:rPr lang="ru-RU" dirty="0" smtClean="0"/>
              <a:t> </a:t>
            </a:r>
            <a:r>
              <a:rPr lang="ru-RU" dirty="0" err="1" smtClean="0"/>
              <a:t>ведаў</a:t>
            </a:r>
            <a:r>
              <a:rPr lang="ru-RU" dirty="0" smtClean="0"/>
              <a:t>, </a:t>
            </a:r>
            <a:r>
              <a:rPr lang="ru-RU" dirty="0" err="1" smtClean="0"/>
              <a:t>атрыманых</a:t>
            </a:r>
            <a:r>
              <a:rPr lang="ru-RU" dirty="0" smtClean="0"/>
              <a:t> </a:t>
            </a:r>
            <a:r>
              <a:rPr lang="ru-RU" dirty="0" err="1" smtClean="0"/>
              <a:t>на</a:t>
            </a:r>
            <a:r>
              <a:rPr lang="ru-RU" dirty="0" smtClean="0"/>
              <a:t> </a:t>
            </a:r>
            <a:r>
              <a:rPr lang="ru-RU" dirty="0" err="1" smtClean="0"/>
              <a:t>летнім</a:t>
            </a:r>
            <a:r>
              <a:rPr lang="ru-RU" dirty="0" smtClean="0"/>
              <a:t> </a:t>
            </a:r>
            <a:r>
              <a:rPr lang="ru-RU" dirty="0" err="1" smtClean="0"/>
              <a:t>семінары</a:t>
            </a:r>
            <a:r>
              <a:rPr lang="ru-RU" dirty="0" smtClean="0"/>
              <a:t> па </a:t>
            </a:r>
            <a:r>
              <a:rPr lang="ru-RU" dirty="0" err="1" smtClean="0"/>
              <a:t>актыўнай</a:t>
            </a:r>
            <a:r>
              <a:rPr lang="ru-RU" dirty="0" smtClean="0"/>
              <a:t> </a:t>
            </a:r>
            <a:r>
              <a:rPr lang="ru-RU" dirty="0" err="1" smtClean="0"/>
              <a:t>ацэнцы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Содержимое 4" descr="IMG_5377.JPG"/>
          <p:cNvPicPr>
            <a:picLocks noGrp="1" noChangeAspect="1"/>
          </p:cNvPicPr>
          <p:nvPr>
            <p:ph sz="half" idx="2"/>
          </p:nvPr>
        </p:nvPicPr>
        <p:blipFill>
          <a:blip r:embed="rId2" cstate="screen">
            <a:lum bright="10000" contrast="10000"/>
          </a:blip>
          <a:stretch>
            <a:fillRect/>
          </a:stretch>
        </p:blipFill>
        <p:spPr>
          <a:xfrm>
            <a:off x="4500562" y="1285860"/>
            <a:ext cx="4343400" cy="32575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IMG_5380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85720" y="3643338"/>
            <a:ext cx="4000496" cy="30003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IMG_5390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>
            <a:off x="4714876" y="214290"/>
            <a:ext cx="4191000" cy="3143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Содержимое 8" descr="IMG_5394.JPG"/>
          <p:cNvPicPr>
            <a:picLocks noGrp="1" noChangeAspect="1"/>
          </p:cNvPicPr>
          <p:nvPr>
            <p:ph sz="half" idx="2"/>
          </p:nvPr>
        </p:nvPicPr>
        <p:blipFill>
          <a:blip r:embed="rId3" cstate="screen"/>
          <a:stretch>
            <a:fillRect/>
          </a:stretch>
        </p:blipFill>
        <p:spPr>
          <a:xfrm>
            <a:off x="214282" y="3571876"/>
            <a:ext cx="4191029" cy="31432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 descr="IMG_5376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85720" y="214290"/>
            <a:ext cx="4143372" cy="31075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 descr="IMG_5400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4714908" y="3554016"/>
            <a:ext cx="4214810" cy="31611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_5406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 rot="16200000">
            <a:off x="-587607" y="1301931"/>
            <a:ext cx="5843610" cy="43827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Содержимое 5" descr="IMG_5410.JPG"/>
          <p:cNvPicPr>
            <a:picLocks noGrp="1" noChangeAspect="1"/>
          </p:cNvPicPr>
          <p:nvPr>
            <p:ph sz="half" idx="2"/>
          </p:nvPr>
        </p:nvPicPr>
        <p:blipFill>
          <a:blip r:embed="rId3" cstate="screen"/>
          <a:stretch>
            <a:fillRect/>
          </a:stretch>
        </p:blipFill>
        <p:spPr>
          <a:xfrm>
            <a:off x="4643438" y="3529036"/>
            <a:ext cx="4343400" cy="32575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 descr="IMG_5403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643438" y="124970"/>
            <a:ext cx="4310124" cy="32325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841248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А зараз </a:t>
            </a:r>
            <a:r>
              <a:rPr lang="ru-RU" sz="2800" dirty="0" err="1" smtClean="0"/>
              <a:t>пра</a:t>
            </a:r>
            <a:r>
              <a:rPr lang="ru-RU" sz="2800" dirty="0" smtClean="0"/>
              <a:t>  самую </a:t>
            </a:r>
            <a:r>
              <a:rPr lang="ru-RU" sz="2800" dirty="0" err="1" smtClean="0"/>
              <a:t>галоўную</a:t>
            </a:r>
            <a:r>
              <a:rPr lang="ru-RU" sz="2800" dirty="0" smtClean="0"/>
              <a:t> </a:t>
            </a:r>
            <a:r>
              <a:rPr lang="ru-RU" sz="2800" dirty="0" err="1" smtClean="0"/>
              <a:t>мэту</a:t>
            </a:r>
            <a:r>
              <a:rPr lang="ru-RU" sz="2800" dirty="0" smtClean="0"/>
              <a:t> </a:t>
            </a:r>
            <a:r>
              <a:rPr lang="ru-RU" sz="2800" dirty="0" err="1" smtClean="0"/>
              <a:t>нашага</a:t>
            </a:r>
            <a:r>
              <a:rPr lang="ru-RU" sz="2800" dirty="0" smtClean="0"/>
              <a:t> </a:t>
            </a:r>
            <a:r>
              <a:rPr lang="ru-RU" sz="2800" dirty="0" err="1" smtClean="0"/>
              <a:t>візіта</a:t>
            </a:r>
            <a:r>
              <a:rPr lang="ru-RU" sz="2800" dirty="0" smtClean="0"/>
              <a:t> </a:t>
            </a:r>
            <a:r>
              <a:rPr lang="ru-RU" sz="2800" dirty="0" err="1" smtClean="0"/>
              <a:t>ў</a:t>
            </a:r>
            <a:r>
              <a:rPr lang="ru-RU" sz="2800" dirty="0" smtClean="0"/>
              <a:t> Варшаву – </a:t>
            </a:r>
            <a:r>
              <a:rPr lang="ru-RU" sz="2800" dirty="0" err="1" smtClean="0"/>
              <a:t>наведванне</a:t>
            </a:r>
            <a:r>
              <a:rPr lang="ru-RU" sz="2800" dirty="0" smtClean="0"/>
              <a:t> </a:t>
            </a:r>
            <a:r>
              <a:rPr lang="ru-RU" sz="2800" dirty="0" err="1" smtClean="0"/>
              <a:t>польскіх</a:t>
            </a:r>
            <a:r>
              <a:rPr lang="ru-RU" sz="2800" dirty="0" smtClean="0"/>
              <a:t> </a:t>
            </a:r>
            <a:r>
              <a:rPr lang="ru-RU" sz="2800" dirty="0" err="1" smtClean="0"/>
              <a:t>школаў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pic>
        <p:nvPicPr>
          <p:cNvPr id="6" name="Содержимое 5" descr="IMG_5650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>
            <a:off x="142844" y="1857364"/>
            <a:ext cx="5810291" cy="43577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43636" y="1600200"/>
            <a:ext cx="2847964" cy="4724400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 smtClean="0"/>
              <a:t>Першай</a:t>
            </a:r>
            <a:r>
              <a:rPr lang="ru-RU" dirty="0" smtClean="0"/>
              <a:t> мы </a:t>
            </a:r>
            <a:r>
              <a:rPr lang="ru-RU" dirty="0" err="1" smtClean="0"/>
              <a:t>наведалі</a:t>
            </a:r>
            <a:r>
              <a:rPr lang="ru-RU" dirty="0" smtClean="0"/>
              <a:t> </a:t>
            </a:r>
            <a:r>
              <a:rPr lang="ru-RU" dirty="0" err="1" smtClean="0"/>
              <a:t>прыватную</a:t>
            </a:r>
            <a:r>
              <a:rPr lang="ru-RU" dirty="0" smtClean="0"/>
              <a:t> школу. </a:t>
            </a:r>
            <a:r>
              <a:rPr lang="ru-RU" dirty="0" err="1" smtClean="0"/>
              <a:t>Навучанне</a:t>
            </a:r>
            <a:r>
              <a:rPr lang="ru-RU" dirty="0" smtClean="0"/>
              <a:t> </a:t>
            </a:r>
            <a:r>
              <a:rPr lang="ru-RU" dirty="0" err="1" smtClean="0"/>
              <a:t>ў</a:t>
            </a:r>
            <a:r>
              <a:rPr lang="ru-RU" dirty="0" smtClean="0"/>
              <a:t> ёй </a:t>
            </a:r>
            <a:r>
              <a:rPr lang="ru-RU" dirty="0" err="1" smtClean="0"/>
              <a:t>адбываецца</a:t>
            </a:r>
            <a:r>
              <a:rPr lang="ru-RU" dirty="0" smtClean="0"/>
              <a:t> па </a:t>
            </a:r>
            <a:r>
              <a:rPr lang="ru-RU" dirty="0" err="1" smtClean="0"/>
              <a:t>методыцы</a:t>
            </a:r>
            <a:r>
              <a:rPr lang="ru-RU" dirty="0" smtClean="0"/>
              <a:t> </a:t>
            </a:r>
            <a:r>
              <a:rPr lang="ru-RU" dirty="0" err="1" smtClean="0"/>
              <a:t>Мантэсоры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Далей </a:t>
            </a:r>
            <a:r>
              <a:rPr lang="ru-RU" dirty="0" err="1" smtClean="0"/>
              <a:t>невялікі</a:t>
            </a:r>
            <a:r>
              <a:rPr lang="ru-RU" dirty="0" smtClean="0"/>
              <a:t>  </a:t>
            </a:r>
            <a:r>
              <a:rPr lang="ru-RU" dirty="0" err="1" smtClean="0"/>
              <a:t>фотарэпартаж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урокаў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_5655.JPG"/>
          <p:cNvPicPr>
            <a:picLocks noGrp="1" noChangeAspect="1"/>
          </p:cNvPicPr>
          <p:nvPr>
            <p:ph sz="quarter" idx="2"/>
          </p:nvPr>
        </p:nvPicPr>
        <p:blipFill>
          <a:blip r:embed="rId2" cstate="screen"/>
          <a:stretch>
            <a:fillRect/>
          </a:stretch>
        </p:blipFill>
        <p:spPr>
          <a:xfrm>
            <a:off x="214282" y="142852"/>
            <a:ext cx="4291012" cy="32182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Текст 10"/>
          <p:cNvSpPr>
            <a:spLocks noGrp="1"/>
          </p:cNvSpPr>
          <p:nvPr>
            <p:ph type="body" idx="1"/>
          </p:nvPr>
        </p:nvSpPr>
        <p:spPr>
          <a:xfrm>
            <a:off x="281444" y="0"/>
            <a:ext cx="4290556" cy="642918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Урок </a:t>
            </a:r>
            <a:r>
              <a:rPr lang="ru-RU" dirty="0" err="1" smtClean="0">
                <a:solidFill>
                  <a:srgbClr val="FF0000"/>
                </a:solidFill>
              </a:rPr>
              <a:t>прыродазнаўства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IMG_5667.JPG"/>
          <p:cNvPicPr>
            <a:picLocks noGrp="1" noChangeAspect="1"/>
          </p:cNvPicPr>
          <p:nvPr>
            <p:ph sz="quarter" idx="4"/>
          </p:nvPr>
        </p:nvPicPr>
        <p:blipFill>
          <a:blip r:embed="rId3" cstate="screen"/>
          <a:stretch>
            <a:fillRect/>
          </a:stretch>
        </p:blipFill>
        <p:spPr>
          <a:xfrm>
            <a:off x="4643438" y="142852"/>
            <a:ext cx="4289425" cy="32170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IMG_5656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14282" y="3500438"/>
            <a:ext cx="4286248" cy="32146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IMG_5672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4714876" y="3571876"/>
            <a:ext cx="4190997" cy="31432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IMG_5674.JPG"/>
          <p:cNvPicPr>
            <a:picLocks noGrp="1" noChangeAspect="1"/>
          </p:cNvPicPr>
          <p:nvPr>
            <p:ph sz="quarter" idx="4"/>
          </p:nvPr>
        </p:nvPicPr>
        <p:blipFill>
          <a:blip r:embed="rId2" cstate="screen"/>
          <a:stretch>
            <a:fillRect/>
          </a:stretch>
        </p:blipFill>
        <p:spPr>
          <a:xfrm>
            <a:off x="4643438" y="142852"/>
            <a:ext cx="4289425" cy="32170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Содержимое 4" descr="IMG_5685.JPG"/>
          <p:cNvPicPr>
            <a:picLocks noGrp="1" noChangeAspect="1"/>
          </p:cNvPicPr>
          <p:nvPr>
            <p:ph sz="quarter" idx="2"/>
          </p:nvPr>
        </p:nvPicPr>
        <p:blipFill>
          <a:blip r:embed="rId3" cstate="screen"/>
          <a:stretch>
            <a:fillRect/>
          </a:stretch>
        </p:blipFill>
        <p:spPr>
          <a:xfrm>
            <a:off x="214282" y="142852"/>
            <a:ext cx="4291012" cy="32182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 descr="IMG_5697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714876" y="3500438"/>
            <a:ext cx="4310093" cy="32325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Текст 10"/>
          <p:cNvSpPr>
            <a:spLocks noGrp="1"/>
          </p:cNvSpPr>
          <p:nvPr>
            <p:ph type="body" idx="1"/>
          </p:nvPr>
        </p:nvSpPr>
        <p:spPr>
          <a:xfrm>
            <a:off x="214282" y="0"/>
            <a:ext cx="4357718" cy="714356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Урок </a:t>
            </a:r>
            <a:r>
              <a:rPr lang="ru-RU" dirty="0" err="1" smtClean="0">
                <a:solidFill>
                  <a:srgbClr val="FF0000"/>
                </a:solidFill>
              </a:rPr>
              <a:t>эмоцый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sz="half" idx="3"/>
          </p:nvPr>
        </p:nvSpPr>
        <p:spPr>
          <a:xfrm>
            <a:off x="4786314" y="3500438"/>
            <a:ext cx="4150952" cy="42862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Урок </a:t>
            </a:r>
            <a:r>
              <a:rPr lang="ru-RU" dirty="0" err="1" smtClean="0">
                <a:solidFill>
                  <a:srgbClr val="FF0000"/>
                </a:solidFill>
              </a:rPr>
              <a:t>матэматыкі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8" name="Рисунок 7" descr="IMG_5680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238126" y="3500438"/>
            <a:ext cx="4333873" cy="32504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IMG_5700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>
            <a:off x="142844" y="214289"/>
            <a:ext cx="8715436" cy="65365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42844" y="142852"/>
            <a:ext cx="8848756" cy="6181748"/>
          </a:xfrm>
        </p:spPr>
        <p:txBody>
          <a:bodyPr/>
          <a:lstStyle/>
          <a:p>
            <a:r>
              <a:rPr lang="ru-RU" dirty="0" err="1" smtClean="0">
                <a:solidFill>
                  <a:srgbClr val="FF0000"/>
                </a:solidFill>
              </a:rPr>
              <a:t>Кабінет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інфарматыкі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_5711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>
            <a:off x="214282" y="1357320"/>
            <a:ext cx="4191000" cy="3143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-142900"/>
            <a:ext cx="4643470" cy="6715172"/>
          </a:xfrm>
        </p:spPr>
        <p:txBody>
          <a:bodyPr>
            <a:normAutofit/>
          </a:bodyPr>
          <a:lstStyle/>
          <a:p>
            <a:pPr algn="ctr"/>
            <a:r>
              <a:rPr lang="ru-RU" dirty="0" err="1" smtClean="0"/>
              <a:t>грамадская</a:t>
            </a:r>
            <a:r>
              <a:rPr lang="ru-RU" dirty="0" smtClean="0"/>
              <a:t>        школа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1800" dirty="0" smtClean="0"/>
              <a:t>на жаль, </a:t>
            </a:r>
            <a:r>
              <a:rPr lang="ru-RU" sz="1800" dirty="0" err="1" smtClean="0"/>
              <a:t>некаторыя</a:t>
            </a:r>
            <a:r>
              <a:rPr lang="ru-RU" sz="1800" dirty="0" smtClean="0"/>
              <a:t> </a:t>
            </a:r>
            <a:r>
              <a:rPr lang="ru-RU" sz="1800" dirty="0" err="1" smtClean="0"/>
              <a:t>фатаграфіі</a:t>
            </a:r>
            <a:r>
              <a:rPr lang="ru-RU" sz="1800" dirty="0" smtClean="0"/>
              <a:t> </a:t>
            </a:r>
            <a:r>
              <a:rPr lang="ru-RU" sz="1800" dirty="0" err="1" smtClean="0"/>
              <a:t>пры</a:t>
            </a:r>
            <a:r>
              <a:rPr lang="ru-RU" sz="1800" dirty="0" smtClean="0"/>
              <a:t> </a:t>
            </a:r>
            <a:r>
              <a:rPr lang="ru-RU" sz="1800" dirty="0" err="1" smtClean="0"/>
              <a:t>капіяванні</a:t>
            </a:r>
            <a:r>
              <a:rPr lang="ru-RU" sz="1800" dirty="0" smtClean="0"/>
              <a:t> </a:t>
            </a:r>
            <a:r>
              <a:rPr lang="ru-RU" sz="1800" dirty="0" err="1" smtClean="0"/>
              <a:t>былі</a:t>
            </a:r>
            <a:r>
              <a:rPr lang="ru-RU" sz="1800" dirty="0" smtClean="0"/>
              <a:t> </a:t>
            </a:r>
            <a:r>
              <a:rPr lang="ru-RU" sz="1800" dirty="0" err="1" smtClean="0"/>
              <a:t>страчаны</a:t>
            </a:r>
            <a:r>
              <a:rPr lang="ru-RU" sz="1800" dirty="0" smtClean="0"/>
              <a:t>, </a:t>
            </a:r>
            <a:r>
              <a:rPr lang="ru-RU" sz="1800" dirty="0" err="1" smtClean="0"/>
              <a:t>таму</a:t>
            </a:r>
            <a:r>
              <a:rPr lang="ru-RU" sz="1800" dirty="0" smtClean="0"/>
              <a:t> </a:t>
            </a:r>
            <a:r>
              <a:rPr lang="ru-RU" sz="1800" dirty="0" err="1" smtClean="0"/>
              <a:t>рэпартаж</a:t>
            </a:r>
            <a:r>
              <a:rPr lang="ru-RU" sz="1800" dirty="0" smtClean="0"/>
              <a:t> </a:t>
            </a:r>
            <a:r>
              <a:rPr lang="ru-RU" sz="1800" dirty="0" err="1" smtClean="0"/>
              <a:t>пра</a:t>
            </a:r>
            <a:r>
              <a:rPr lang="ru-RU" sz="1800" dirty="0" smtClean="0"/>
              <a:t>  </a:t>
            </a:r>
            <a:r>
              <a:rPr lang="ru-RU" sz="1800" dirty="0" err="1" smtClean="0"/>
              <a:t>наведванне</a:t>
            </a:r>
            <a:r>
              <a:rPr lang="ru-RU" sz="1800" dirty="0" smtClean="0"/>
              <a:t> </a:t>
            </a:r>
            <a:r>
              <a:rPr lang="ru-RU" sz="1800" dirty="0" err="1" smtClean="0"/>
              <a:t>грамадскай</a:t>
            </a:r>
            <a:r>
              <a:rPr lang="ru-RU" sz="1800" dirty="0" smtClean="0"/>
              <a:t> школы </a:t>
            </a:r>
            <a:r>
              <a:rPr lang="ru-RU" sz="1800" dirty="0" err="1" smtClean="0"/>
              <a:t>будзе</a:t>
            </a:r>
            <a:r>
              <a:rPr lang="ru-RU" sz="1800" dirty="0" smtClean="0"/>
              <a:t> </a:t>
            </a:r>
            <a:r>
              <a:rPr lang="ru-RU" sz="1800" dirty="0" err="1" smtClean="0"/>
              <a:t>вельмі</a:t>
            </a:r>
            <a:r>
              <a:rPr lang="ru-RU" sz="1800" dirty="0" smtClean="0"/>
              <a:t> </a:t>
            </a:r>
            <a:r>
              <a:rPr lang="ru-RU" sz="1800" dirty="0" err="1" smtClean="0"/>
              <a:t>кароткі</a:t>
            </a:r>
            <a:r>
              <a:rPr lang="ru-RU" sz="1800" dirty="0" smtClean="0"/>
              <a:t>.</a:t>
            </a:r>
            <a:endParaRPr lang="ru-RU" dirty="0"/>
          </a:p>
        </p:txBody>
      </p:sp>
      <p:pic>
        <p:nvPicPr>
          <p:cNvPr id="6" name="Содержимое 5" descr="IMG_5718.JPG"/>
          <p:cNvPicPr>
            <a:picLocks noGrp="1" noChangeAspect="1"/>
          </p:cNvPicPr>
          <p:nvPr>
            <p:ph sz="half" idx="2"/>
          </p:nvPr>
        </p:nvPicPr>
        <p:blipFill>
          <a:blip r:embed="rId3" cstate="screen"/>
          <a:stretch>
            <a:fillRect/>
          </a:stretch>
        </p:blipFill>
        <p:spPr>
          <a:xfrm>
            <a:off x="4643438" y="642918"/>
            <a:ext cx="4191029" cy="31432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IMG_5712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214942" y="4143380"/>
            <a:ext cx="3286116" cy="24645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G_5701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262007" y="1571612"/>
            <a:ext cx="6858048" cy="51435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err="1" smtClean="0"/>
              <a:t>Выкладчык</a:t>
            </a:r>
            <a:r>
              <a:rPr lang="ru-RU" sz="2800" dirty="0" smtClean="0"/>
              <a:t> </a:t>
            </a:r>
            <a:r>
              <a:rPr lang="ru-RU" sz="2800" dirty="0" err="1" smtClean="0"/>
              <a:t>нямецкай</a:t>
            </a:r>
            <a:r>
              <a:rPr lang="ru-RU" sz="2800" dirty="0" smtClean="0"/>
              <a:t> </a:t>
            </a:r>
            <a:r>
              <a:rPr lang="ru-RU" sz="2800" dirty="0" err="1" smtClean="0"/>
              <a:t>ьовы</a:t>
            </a:r>
            <a:r>
              <a:rPr lang="ru-RU" sz="2800" dirty="0" smtClean="0"/>
              <a:t> </a:t>
            </a:r>
            <a:r>
              <a:rPr lang="ru-RU" sz="2800" dirty="0" err="1" smtClean="0"/>
              <a:t>выдатна</a:t>
            </a:r>
            <a:r>
              <a:rPr lang="ru-RU" sz="2800" dirty="0" smtClean="0"/>
              <a:t> </a:t>
            </a:r>
            <a:r>
              <a:rPr lang="ru-RU" sz="2800" dirty="0" err="1" smtClean="0"/>
              <a:t>ведае</a:t>
            </a:r>
            <a:r>
              <a:rPr lang="ru-RU" sz="2800" dirty="0" smtClean="0"/>
              <a:t> </a:t>
            </a:r>
            <a:r>
              <a:rPr lang="ru-RU" sz="2800" dirty="0" err="1" smtClean="0"/>
              <a:t>рускую</a:t>
            </a:r>
            <a:r>
              <a:rPr lang="ru-RU" sz="2800" dirty="0" smtClean="0"/>
              <a:t> </a:t>
            </a:r>
            <a:r>
              <a:rPr lang="ru-RU" sz="2800" dirty="0" err="1" smtClean="0"/>
              <a:t>мову</a:t>
            </a:r>
            <a:r>
              <a:rPr lang="ru-RU" sz="2800" dirty="0" smtClean="0"/>
              <a:t>, </a:t>
            </a:r>
            <a:r>
              <a:rPr lang="ru-RU" sz="2800" dirty="0" err="1" smtClean="0"/>
              <a:t>таму</a:t>
            </a:r>
            <a:r>
              <a:rPr lang="ru-RU" sz="2800" dirty="0" smtClean="0"/>
              <a:t> </a:t>
            </a:r>
            <a:r>
              <a:rPr lang="ru-RU" sz="2800" dirty="0" err="1" smtClean="0"/>
              <a:t>лекцыя</a:t>
            </a:r>
            <a:r>
              <a:rPr lang="ru-RU" sz="2800" dirty="0" smtClean="0"/>
              <a:t> па АА </a:t>
            </a:r>
            <a:r>
              <a:rPr lang="ru-RU" sz="2800" dirty="0" err="1" smtClean="0"/>
              <a:t>праходзіла</a:t>
            </a:r>
            <a:r>
              <a:rPr lang="ru-RU" sz="2800" dirty="0" smtClean="0"/>
              <a:t>  без </a:t>
            </a:r>
            <a:r>
              <a:rPr lang="ru-RU" sz="2800" dirty="0" err="1" smtClean="0"/>
              <a:t>перакладчыка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686800" cy="841248"/>
          </a:xfrm>
        </p:spPr>
        <p:txBody>
          <a:bodyPr/>
          <a:lstStyle/>
          <a:p>
            <a:pPr algn="ctr"/>
            <a:r>
              <a:rPr lang="be-BY" dirty="0" smtClean="0"/>
              <a:t>і</a:t>
            </a:r>
            <a:r>
              <a:rPr lang="be-BY" dirty="0" smtClean="0"/>
              <a:t>, нарэшце, дзяржаўная школа,</a:t>
            </a:r>
            <a:endParaRPr lang="ru-RU" dirty="0"/>
          </a:p>
        </p:txBody>
      </p:sp>
      <p:pic>
        <p:nvPicPr>
          <p:cNvPr id="6" name="Содержимое 5" descr="IMG_5845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>
            <a:off x="500033" y="1071546"/>
            <a:ext cx="3619525" cy="27146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6186518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Тут нас </a:t>
            </a:r>
            <a:r>
              <a:rPr lang="ru-RU" sz="3600" dirty="0" err="1" smtClean="0"/>
              <a:t>чакалі</a:t>
            </a:r>
            <a:r>
              <a:rPr lang="ru-RU" sz="3600" dirty="0" smtClean="0"/>
              <a:t> </a:t>
            </a:r>
            <a:r>
              <a:rPr lang="ru-RU" sz="3600" dirty="0" err="1" smtClean="0"/>
              <a:t>і</a:t>
            </a:r>
            <a:r>
              <a:rPr lang="ru-RU" sz="3600" dirty="0" smtClean="0"/>
              <a:t> да </a:t>
            </a:r>
            <a:r>
              <a:rPr lang="ru-RU" sz="3600" dirty="0" err="1" smtClean="0"/>
              <a:t>нашага</a:t>
            </a:r>
            <a:r>
              <a:rPr lang="ru-RU" sz="3600" dirty="0" smtClean="0"/>
              <a:t> </a:t>
            </a:r>
            <a:r>
              <a:rPr lang="ru-RU" sz="3600" dirty="0" err="1" smtClean="0"/>
              <a:t>прыезда</a:t>
            </a:r>
            <a:r>
              <a:rPr lang="ru-RU" sz="3600" dirty="0" smtClean="0"/>
              <a:t> </a:t>
            </a:r>
            <a:r>
              <a:rPr lang="ru-RU" sz="3600" dirty="0" err="1" smtClean="0"/>
              <a:t>падрыхтаваліся</a:t>
            </a:r>
            <a:r>
              <a:rPr lang="ru-RU" sz="3600" dirty="0" smtClean="0"/>
              <a:t>.</a:t>
            </a:r>
          </a:p>
          <a:p>
            <a:r>
              <a:rPr lang="be-BY" sz="3600" dirty="0" smtClean="0"/>
              <a:t>Падрыхтаваліся без залішняй “паказухі” і таму было прыемна.</a:t>
            </a:r>
            <a:endParaRPr lang="ru-RU" sz="3600" dirty="0" smtClean="0"/>
          </a:p>
        </p:txBody>
      </p:sp>
      <p:pic>
        <p:nvPicPr>
          <p:cNvPr id="7" name="Рисунок 6" descr="IMG_5850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00035" y="4000504"/>
            <a:ext cx="3619494" cy="27146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_5856.JPG"/>
          <p:cNvPicPr>
            <a:picLocks noGrp="1" noChangeAspect="1"/>
          </p:cNvPicPr>
          <p:nvPr>
            <p:ph type="pic" idx="1"/>
          </p:nvPr>
        </p:nvPicPr>
        <p:blipFill>
          <a:blip r:embed="rId2" cstate="screen"/>
          <a:srcRect/>
          <a:stretch>
            <a:fillRect/>
          </a:stretch>
        </p:blipFill>
        <p:spPr>
          <a:xfrm rot="16200000">
            <a:off x="-471518" y="1543032"/>
            <a:ext cx="5029200" cy="3657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5867400" cy="522288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Урок </a:t>
            </a:r>
            <a:r>
              <a:rPr lang="ru-RU" sz="2400" dirty="0" err="1" smtClean="0">
                <a:solidFill>
                  <a:srgbClr val="FF0000"/>
                </a:solidFill>
              </a:rPr>
              <a:t>польскай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</a:rPr>
              <a:t>мовы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6" name="Содержимое 5" descr="IMG_5857.JPG"/>
          <p:cNvPicPr>
            <a:picLocks noGrp="1" noChangeAspect="1"/>
          </p:cNvPicPr>
          <p:nvPr>
            <p:ph sz="half" idx="4294967295"/>
          </p:nvPr>
        </p:nvPicPr>
        <p:blipFill>
          <a:blip r:embed="rId3" cstate="screen"/>
          <a:stretch>
            <a:fillRect/>
          </a:stretch>
        </p:blipFill>
        <p:spPr>
          <a:xfrm>
            <a:off x="4714876" y="285728"/>
            <a:ext cx="4057650" cy="30432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IMG_5860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786314" y="3571876"/>
            <a:ext cx="4048153" cy="30361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5072066" y="3571876"/>
            <a:ext cx="3714776" cy="76835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   </a:t>
            </a:r>
            <a:r>
              <a:rPr lang="ru-RU" sz="2400" b="1" dirty="0" err="1" smtClean="0">
                <a:solidFill>
                  <a:srgbClr val="FF0000"/>
                </a:solidFill>
              </a:rPr>
              <a:t>фізкультмінутка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85720" y="0"/>
            <a:ext cx="8686800" cy="841248"/>
          </a:xfrm>
        </p:spPr>
        <p:txBody>
          <a:bodyPr/>
          <a:lstStyle/>
          <a:p>
            <a:pPr algn="ctr"/>
            <a:r>
              <a:rPr lang="ru-RU" dirty="0" err="1" smtClean="0">
                <a:solidFill>
                  <a:srgbClr val="FF0000"/>
                </a:solidFill>
              </a:rPr>
              <a:t>Польскі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класны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журнал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" name="Содержимое 9" descr="IMG_5864.JPG"/>
          <p:cNvPicPr>
            <a:picLocks noGrp="1" noChangeAspect="1"/>
          </p:cNvPicPr>
          <p:nvPr>
            <p:ph sz="half" idx="2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71406" y="1094277"/>
            <a:ext cx="8977374" cy="61209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8" descr="IMG_5877.JPG"/>
          <p:cNvPicPr>
            <a:picLocks noGrp="1" noChangeAspect="1"/>
          </p:cNvPicPr>
          <p:nvPr>
            <p:ph type="pic"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4357686" y="1259858"/>
            <a:ext cx="4672042" cy="33978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715436" cy="928694"/>
          </a:xfrm>
        </p:spPr>
        <p:txBody>
          <a:bodyPr>
            <a:noAutofit/>
          </a:bodyPr>
          <a:lstStyle/>
          <a:p>
            <a:pPr algn="ctr"/>
            <a:r>
              <a:rPr lang="ru-RU" sz="3200" dirty="0" err="1" smtClean="0">
                <a:solidFill>
                  <a:srgbClr val="FF0000"/>
                </a:solidFill>
              </a:rPr>
              <a:t>Знаёмства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</a:rPr>
              <a:t>з</a:t>
            </a:r>
            <a:r>
              <a:rPr lang="ru-RU" sz="3200" dirty="0" smtClean="0">
                <a:solidFill>
                  <a:srgbClr val="FF0000"/>
                </a:solidFill>
              </a:rPr>
              <a:t>  </a:t>
            </a:r>
            <a:r>
              <a:rPr lang="ru-RU" sz="3200" dirty="0" err="1" smtClean="0">
                <a:solidFill>
                  <a:srgbClr val="FF0000"/>
                </a:solidFill>
              </a:rPr>
              <a:t>Японіяй</a:t>
            </a:r>
            <a:r>
              <a:rPr lang="ru-RU" sz="3200" dirty="0" smtClean="0">
                <a:solidFill>
                  <a:srgbClr val="FF0000"/>
                </a:solidFill>
              </a:rPr>
              <a:t> для самых </a:t>
            </a:r>
            <a:r>
              <a:rPr lang="ru-RU" sz="3200" dirty="0" err="1" smtClean="0">
                <a:solidFill>
                  <a:srgbClr val="FF0000"/>
                </a:solidFill>
              </a:rPr>
              <a:t>маленькіх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half" idx="2"/>
          </p:nvPr>
        </p:nvSpPr>
        <p:spPr>
          <a:xfrm>
            <a:off x="4429124" y="5143512"/>
            <a:ext cx="4500594" cy="1500198"/>
          </a:xfrm>
        </p:spPr>
        <p:txBody>
          <a:bodyPr>
            <a:normAutofit/>
          </a:bodyPr>
          <a:lstStyle/>
          <a:p>
            <a:pPr algn="ctr"/>
            <a:r>
              <a:rPr lang="ru-RU" sz="3200" dirty="0" err="1" smtClean="0">
                <a:solidFill>
                  <a:srgbClr val="FF0000"/>
                </a:solidFill>
              </a:rPr>
              <a:t>Нават</a:t>
            </a:r>
            <a:r>
              <a:rPr lang="ru-RU" sz="3200" dirty="0" smtClean="0">
                <a:solidFill>
                  <a:srgbClr val="FF0000"/>
                </a:solidFill>
              </a:rPr>
              <a:t> нам, </a:t>
            </a:r>
            <a:r>
              <a:rPr lang="ru-RU" sz="3200" dirty="0" err="1" smtClean="0">
                <a:solidFill>
                  <a:srgbClr val="FF0000"/>
                </a:solidFill>
              </a:rPr>
              <a:t>дарослым</a:t>
            </a:r>
            <a:r>
              <a:rPr lang="ru-RU" sz="3200" dirty="0" smtClean="0">
                <a:solidFill>
                  <a:srgbClr val="FF0000"/>
                </a:solidFill>
              </a:rPr>
              <a:t>, было </a:t>
            </a:r>
            <a:r>
              <a:rPr lang="ru-RU" sz="3200" dirty="0" err="1" smtClean="0">
                <a:solidFill>
                  <a:srgbClr val="FF0000"/>
                </a:solidFill>
              </a:rPr>
              <a:t>цікава</a:t>
            </a:r>
            <a:r>
              <a:rPr lang="ru-RU" sz="3200" dirty="0" smtClean="0">
                <a:solidFill>
                  <a:srgbClr val="FF0000"/>
                </a:solidFill>
              </a:rPr>
              <a:t>.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7" name="Содержимое 6" descr="IMG_5880.JPG"/>
          <p:cNvPicPr>
            <a:picLocks noGrp="1" noChangeAspect="1"/>
          </p:cNvPicPr>
          <p:nvPr>
            <p:ph sz="half" idx="4294967295"/>
          </p:nvPr>
        </p:nvPicPr>
        <p:blipFill>
          <a:blip r:embed="rId3" cstate="screen"/>
          <a:stretch>
            <a:fillRect/>
          </a:stretch>
        </p:blipFill>
        <p:spPr>
          <a:xfrm rot="16200000">
            <a:off x="-517556" y="1874822"/>
            <a:ext cx="5286375" cy="39655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85720" y="142852"/>
            <a:ext cx="8686800" cy="8382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Ура!!! </a:t>
            </a:r>
            <a:r>
              <a:rPr lang="ru-RU" dirty="0" err="1" smtClean="0">
                <a:solidFill>
                  <a:srgbClr val="FF0000"/>
                </a:solidFill>
              </a:rPr>
              <a:t>Перапынак</a:t>
            </a:r>
            <a:r>
              <a:rPr lang="ru-RU" dirty="0" smtClean="0">
                <a:solidFill>
                  <a:srgbClr val="FF0000"/>
                </a:solidFill>
              </a:rPr>
              <a:t>!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072066" y="571480"/>
            <a:ext cx="3705220" cy="4525963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Усё, як у нас…</a:t>
            </a:r>
          </a:p>
          <a:p>
            <a:r>
              <a:rPr lang="ru-RU" dirty="0" err="1" smtClean="0">
                <a:solidFill>
                  <a:srgbClr val="FF0000"/>
                </a:solidFill>
              </a:rPr>
              <a:t>Ці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амаль</a:t>
            </a:r>
            <a:r>
              <a:rPr lang="ru-RU" dirty="0" smtClean="0">
                <a:solidFill>
                  <a:srgbClr val="FF0000"/>
                </a:solidFill>
              </a:rPr>
              <a:t>, як у нас?..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" name="Рисунок 6" descr="IMG_5872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16200000">
            <a:off x="-532839" y="1913924"/>
            <a:ext cx="5405469" cy="40541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 descr="IMG_5874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429124" y="2571744"/>
            <a:ext cx="4476781" cy="33575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686800" cy="838200"/>
          </a:xfrm>
        </p:spPr>
        <p:txBody>
          <a:bodyPr/>
          <a:lstStyle/>
          <a:p>
            <a:r>
              <a:rPr lang="ru-RU" dirty="0" smtClean="0"/>
              <a:t>У </a:t>
            </a:r>
            <a:r>
              <a:rPr lang="ru-RU" dirty="0" err="1" smtClean="0"/>
              <a:t>інстытуце</a:t>
            </a:r>
            <a:r>
              <a:rPr lang="ru-RU" dirty="0" smtClean="0"/>
              <a:t> </a:t>
            </a:r>
            <a:r>
              <a:rPr lang="ru-RU" dirty="0" err="1" smtClean="0"/>
              <a:t>развіцця</a:t>
            </a:r>
            <a:r>
              <a:rPr lang="ru-RU" dirty="0" smtClean="0"/>
              <a:t> </a:t>
            </a:r>
            <a:r>
              <a:rPr lang="ru-RU" dirty="0" err="1" smtClean="0"/>
              <a:t>адукацыі</a:t>
            </a:r>
            <a:endParaRPr lang="ru-RU" dirty="0"/>
          </a:p>
        </p:txBody>
      </p:sp>
      <p:pic>
        <p:nvPicPr>
          <p:cNvPr id="4" name="Содержимое 3" descr="IMG_5889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1071538" y="1214422"/>
            <a:ext cx="6963310" cy="52224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Структура </a:t>
            </a:r>
            <a:r>
              <a:rPr lang="ru-RU" dirty="0" err="1" smtClean="0"/>
              <a:t>сістэмы</a:t>
            </a:r>
            <a:r>
              <a:rPr lang="ru-RU" dirty="0" smtClean="0"/>
              <a:t> </a:t>
            </a:r>
            <a:r>
              <a:rPr lang="ru-RU" dirty="0" err="1" smtClean="0"/>
              <a:t>адукацыі</a:t>
            </a:r>
            <a:r>
              <a:rPr lang="ru-RU" dirty="0" smtClean="0"/>
              <a:t>  ў </a:t>
            </a:r>
            <a:r>
              <a:rPr lang="ru-RU" dirty="0" err="1" smtClean="0"/>
              <a:t>Польшчы</a:t>
            </a:r>
            <a:endParaRPr lang="ru-RU" dirty="0"/>
          </a:p>
        </p:txBody>
      </p:sp>
      <p:pic>
        <p:nvPicPr>
          <p:cNvPr id="4" name="Содержимое 3" descr="IMG_5891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918103" y="1206503"/>
            <a:ext cx="7154359" cy="53657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А </a:t>
            </a:r>
            <a:r>
              <a:rPr lang="ru-RU" dirty="0" err="1" smtClean="0"/>
              <a:t>вось</a:t>
            </a:r>
            <a:r>
              <a:rPr lang="ru-RU" dirty="0" smtClean="0"/>
              <a:t> і мы – группа </a:t>
            </a:r>
            <a:r>
              <a:rPr lang="ru-RU" dirty="0" err="1" smtClean="0"/>
              <a:t>беларускіх</a:t>
            </a:r>
            <a:r>
              <a:rPr lang="ru-RU" dirty="0" smtClean="0"/>
              <a:t> </a:t>
            </a:r>
            <a:r>
              <a:rPr lang="ru-RU" dirty="0" err="1" smtClean="0"/>
              <a:t>настаўнікаў</a:t>
            </a:r>
            <a:r>
              <a:rPr lang="ru-RU" dirty="0" smtClean="0"/>
              <a:t> на </a:t>
            </a:r>
            <a:r>
              <a:rPr lang="ru-RU" dirty="0" err="1" smtClean="0"/>
              <a:t>стажыроўцы</a:t>
            </a:r>
            <a:r>
              <a:rPr lang="ru-RU" dirty="0" smtClean="0"/>
              <a:t> ў Варшаве</a:t>
            </a:r>
            <a:endParaRPr lang="ru-RU" dirty="0"/>
          </a:p>
        </p:txBody>
      </p:sp>
      <p:pic>
        <p:nvPicPr>
          <p:cNvPr id="4" name="Содержимое 3" descr="IMG_5901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1357290" y="1643050"/>
            <a:ext cx="6034616" cy="45259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00042"/>
            <a:ext cx="9144000" cy="838200"/>
          </a:xfrm>
        </p:spPr>
        <p:txBody>
          <a:bodyPr>
            <a:noAutofit/>
          </a:bodyPr>
          <a:lstStyle/>
          <a:p>
            <a:r>
              <a:rPr lang="ru-RU" sz="2800" dirty="0" smtClean="0"/>
              <a:t>А </a:t>
            </a:r>
            <a:r>
              <a:rPr lang="ru-RU" sz="2800" dirty="0" err="1" smtClean="0"/>
              <a:t>яшчэ</a:t>
            </a:r>
            <a:r>
              <a:rPr lang="ru-RU" sz="2800" dirty="0" smtClean="0"/>
              <a:t> ў Варшаве </a:t>
            </a:r>
            <a:r>
              <a:rPr lang="ru-RU" sz="2800" dirty="0" err="1" smtClean="0"/>
              <a:t>ёсць</a:t>
            </a:r>
            <a:r>
              <a:rPr lang="ru-RU" sz="2800" dirty="0" smtClean="0"/>
              <a:t> </a:t>
            </a:r>
            <a:r>
              <a:rPr lang="ru-RU" sz="2800" dirty="0" err="1" smtClean="0"/>
              <a:t>вельмі</a:t>
            </a:r>
            <a:r>
              <a:rPr lang="ru-RU" sz="2800" dirty="0" smtClean="0"/>
              <a:t> </a:t>
            </a:r>
            <a:r>
              <a:rPr lang="ru-RU" sz="2800" dirty="0" err="1" smtClean="0"/>
              <a:t>цікавае</a:t>
            </a:r>
            <a:r>
              <a:rPr lang="ru-RU" sz="2800" dirty="0" smtClean="0"/>
              <a:t> </a:t>
            </a:r>
            <a:r>
              <a:rPr lang="ru-RU" sz="2800" dirty="0" err="1" smtClean="0"/>
              <a:t>месца</a:t>
            </a:r>
            <a:r>
              <a:rPr lang="ru-RU" sz="2800" dirty="0" smtClean="0"/>
              <a:t> -- музей </a:t>
            </a:r>
            <a:r>
              <a:rPr lang="ru-RU" sz="2800" dirty="0" err="1" smtClean="0"/>
              <a:t>эксперыментальнай</a:t>
            </a:r>
            <a:r>
              <a:rPr lang="ru-RU" sz="2800" dirty="0" smtClean="0"/>
              <a:t> </a:t>
            </a:r>
            <a:r>
              <a:rPr lang="ru-RU" sz="2800" dirty="0" err="1" smtClean="0"/>
              <a:t>навукі</a:t>
            </a:r>
            <a:r>
              <a:rPr lang="ru-RU" sz="2800" dirty="0" smtClean="0"/>
              <a:t>, </a:t>
            </a:r>
            <a:r>
              <a:rPr lang="ru-RU" sz="2800" dirty="0" err="1" smtClean="0"/>
              <a:t>які</a:t>
            </a:r>
            <a:r>
              <a:rPr lang="ru-RU" sz="2800" dirty="0" smtClean="0"/>
              <a:t> </a:t>
            </a:r>
            <a:r>
              <a:rPr lang="ru-RU" sz="2800" dirty="0" err="1" smtClean="0"/>
              <a:t>называецца</a:t>
            </a:r>
            <a:r>
              <a:rPr lang="ru-RU" sz="2800" dirty="0" smtClean="0"/>
              <a:t> «</a:t>
            </a:r>
            <a:r>
              <a:rPr lang="ru-RU" sz="2800" dirty="0" err="1" smtClean="0"/>
              <a:t>Цэнтр</a:t>
            </a:r>
            <a:r>
              <a:rPr lang="ru-RU" sz="2800" dirty="0" smtClean="0"/>
              <a:t> </a:t>
            </a:r>
            <a:r>
              <a:rPr lang="ru-RU" sz="2800" dirty="0" err="1" smtClean="0"/>
              <a:t>Каперніка</a:t>
            </a:r>
            <a:r>
              <a:rPr lang="ru-RU" sz="2800" dirty="0" smtClean="0"/>
              <a:t>». І мы там </a:t>
            </a:r>
            <a:r>
              <a:rPr lang="ru-RU" sz="2800" dirty="0" err="1" smtClean="0"/>
              <a:t>былі</a:t>
            </a:r>
            <a:r>
              <a:rPr lang="ru-RU" sz="2800" dirty="0" smtClean="0"/>
              <a:t>… </a:t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4" name="Содержимое 3" descr="IMG_5817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1121302" y="1554162"/>
            <a:ext cx="6736846" cy="50526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IMG_5735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 rot="16200000">
            <a:off x="-598324" y="1169774"/>
            <a:ext cx="5929354" cy="44470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Содержимое 7" descr="IMG_5736.JPG"/>
          <p:cNvPicPr>
            <a:picLocks noGrp="1" noChangeAspect="1"/>
          </p:cNvPicPr>
          <p:nvPr>
            <p:ph sz="half" idx="2"/>
          </p:nvPr>
        </p:nvPicPr>
        <p:blipFill>
          <a:blip r:embed="rId3" cstate="screen"/>
          <a:stretch>
            <a:fillRect/>
          </a:stretch>
        </p:blipFill>
        <p:spPr>
          <a:xfrm>
            <a:off x="4729194" y="142852"/>
            <a:ext cx="4343400" cy="32575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 descr="IMG_5738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786314" y="3571876"/>
            <a:ext cx="4214842" cy="31611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IMG_5742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>
            <a:off x="214282" y="214290"/>
            <a:ext cx="4191000" cy="3143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Содержимое 5" descr="IMG_5756.JPG"/>
          <p:cNvPicPr>
            <a:picLocks noGrp="1" noChangeAspect="1"/>
          </p:cNvPicPr>
          <p:nvPr>
            <p:ph sz="half" idx="2"/>
          </p:nvPr>
        </p:nvPicPr>
        <p:blipFill>
          <a:blip r:embed="rId3" cstate="screen"/>
          <a:stretch>
            <a:fillRect/>
          </a:stretch>
        </p:blipFill>
        <p:spPr>
          <a:xfrm>
            <a:off x="142843" y="3525418"/>
            <a:ext cx="4252973" cy="31897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IMG_5769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714876" y="142852"/>
            <a:ext cx="4333873" cy="32504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 descr="IMG_5776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4714876" y="3571900"/>
            <a:ext cx="4286248" cy="32146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IMG_5775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 rot="16200000">
            <a:off x="-507239" y="1221565"/>
            <a:ext cx="5772172" cy="43291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Содержимое 5" descr="IMG_5777.JPG"/>
          <p:cNvPicPr>
            <a:picLocks noGrp="1" noChangeAspect="1"/>
          </p:cNvPicPr>
          <p:nvPr>
            <p:ph sz="half" idx="2"/>
          </p:nvPr>
        </p:nvPicPr>
        <p:blipFill>
          <a:blip r:embed="rId3" cstate="screen"/>
          <a:stretch>
            <a:fillRect/>
          </a:stretch>
        </p:blipFill>
        <p:spPr>
          <a:xfrm>
            <a:off x="4714876" y="357166"/>
            <a:ext cx="4343400" cy="32575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IMG_5794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857752" y="3714752"/>
            <a:ext cx="4095747" cy="30718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IMG_5795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>
            <a:off x="214282" y="285728"/>
            <a:ext cx="4191000" cy="3143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Содержимое 5" descr="IMG_5797.JPG"/>
          <p:cNvPicPr>
            <a:picLocks noGrp="1" noChangeAspect="1"/>
          </p:cNvPicPr>
          <p:nvPr>
            <p:ph sz="half" idx="2"/>
          </p:nvPr>
        </p:nvPicPr>
        <p:blipFill>
          <a:blip r:embed="rId3" cstate="screen"/>
          <a:stretch>
            <a:fillRect/>
          </a:stretch>
        </p:blipFill>
        <p:spPr>
          <a:xfrm>
            <a:off x="4572000" y="214290"/>
            <a:ext cx="4343400" cy="32575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IMG_5798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61939" y="3643314"/>
            <a:ext cx="4095747" cy="30718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IMG_5799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4714876" y="3643314"/>
            <a:ext cx="4143372" cy="31075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IMG_5810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>
            <a:off x="214282" y="214290"/>
            <a:ext cx="4191000" cy="3143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357686" y="214290"/>
            <a:ext cx="4786314" cy="6110310"/>
          </a:xfrm>
        </p:spPr>
        <p:txBody>
          <a:bodyPr>
            <a:normAutofit/>
          </a:bodyPr>
          <a:lstStyle/>
          <a:p>
            <a:r>
              <a:rPr lang="ru-RU" sz="3600" dirty="0" err="1" smtClean="0"/>
              <a:t>Кажуць</a:t>
            </a:r>
            <a:r>
              <a:rPr lang="ru-RU" sz="3600" dirty="0" smtClean="0"/>
              <a:t>: «</a:t>
            </a:r>
            <a:r>
              <a:rPr lang="ru-RU" sz="3600" dirty="0" err="1" smtClean="0"/>
              <a:t>Лепш</a:t>
            </a:r>
            <a:r>
              <a:rPr lang="ru-RU" sz="3600" dirty="0" smtClean="0"/>
              <a:t> </a:t>
            </a:r>
            <a:r>
              <a:rPr lang="ru-RU" sz="3600" dirty="0" err="1" smtClean="0"/>
              <a:t>адзін</a:t>
            </a:r>
            <a:r>
              <a:rPr lang="ru-RU" sz="3600" dirty="0" smtClean="0"/>
              <a:t> раз </a:t>
            </a:r>
            <a:r>
              <a:rPr lang="ru-RU" sz="3600" dirty="0" err="1" smtClean="0"/>
              <a:t>пабачыць</a:t>
            </a:r>
            <a:r>
              <a:rPr lang="ru-RU" sz="3600" dirty="0" smtClean="0"/>
              <a:t>, </a:t>
            </a:r>
            <a:r>
              <a:rPr lang="ru-RU" sz="3600" dirty="0" err="1" smtClean="0"/>
              <a:t>чым</a:t>
            </a:r>
            <a:r>
              <a:rPr lang="ru-RU" sz="3600" dirty="0" smtClean="0"/>
              <a:t> 10 </a:t>
            </a:r>
            <a:r>
              <a:rPr lang="ru-RU" sz="3600" dirty="0" err="1" smtClean="0"/>
              <a:t>разоў</a:t>
            </a:r>
            <a:r>
              <a:rPr lang="ru-RU" sz="3600" dirty="0" smtClean="0"/>
              <a:t> </a:t>
            </a:r>
            <a:r>
              <a:rPr lang="ru-RU" sz="3600" dirty="0" err="1" smtClean="0"/>
              <a:t>пачуць</a:t>
            </a:r>
            <a:r>
              <a:rPr lang="ru-RU" sz="3600" dirty="0" smtClean="0"/>
              <a:t>». </a:t>
            </a:r>
            <a:r>
              <a:rPr lang="ru-RU" sz="3600" dirty="0" err="1" smtClean="0"/>
              <a:t>Таму</a:t>
            </a:r>
            <a:r>
              <a:rPr lang="ru-RU" sz="3600" dirty="0" smtClean="0"/>
              <a:t> мы </a:t>
            </a:r>
            <a:r>
              <a:rPr lang="ru-RU" sz="3600" dirty="0" err="1" smtClean="0"/>
              <a:t>і</a:t>
            </a:r>
            <a:r>
              <a:rPr lang="ru-RU" sz="3600" dirty="0" smtClean="0"/>
              <a:t> </a:t>
            </a:r>
            <a:r>
              <a:rPr lang="ru-RU" sz="3600" dirty="0" err="1" smtClean="0"/>
              <a:t>падрыхтавалі</a:t>
            </a:r>
            <a:r>
              <a:rPr lang="ru-RU" sz="3600" dirty="0" smtClean="0"/>
              <a:t> </a:t>
            </a:r>
            <a:r>
              <a:rPr lang="ru-RU" sz="3600" dirty="0" err="1" smtClean="0"/>
              <a:t>гэты</a:t>
            </a:r>
            <a:r>
              <a:rPr lang="ru-RU" sz="3600" dirty="0" smtClean="0"/>
              <a:t> </a:t>
            </a:r>
            <a:r>
              <a:rPr lang="ru-RU" sz="3600" dirty="0" err="1" smtClean="0"/>
              <a:t>нешматслоўны</a:t>
            </a:r>
            <a:r>
              <a:rPr lang="ru-RU" sz="3600" dirty="0" smtClean="0"/>
              <a:t> </a:t>
            </a:r>
            <a:r>
              <a:rPr lang="ru-RU" sz="3600" dirty="0" err="1" smtClean="0"/>
              <a:t>фотарэпартаж</a:t>
            </a:r>
            <a:r>
              <a:rPr lang="ru-RU" sz="3600" dirty="0" smtClean="0"/>
              <a:t>.</a:t>
            </a:r>
          </a:p>
          <a:p>
            <a:r>
              <a:rPr lang="be-BY" sz="3600" dirty="0" smtClean="0"/>
              <a:t>Дзякуй за ўвагу!</a:t>
            </a:r>
            <a:endParaRPr lang="ru-RU" sz="3600" dirty="0" smtClean="0"/>
          </a:p>
        </p:txBody>
      </p:sp>
      <p:pic>
        <p:nvPicPr>
          <p:cNvPr id="6" name="Рисунок 5" descr="IMG_5803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85720" y="3571876"/>
            <a:ext cx="4095747" cy="30718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372</TotalTime>
  <Words>328</Words>
  <Application>Microsoft Office PowerPoint</Application>
  <PresentationFormat>Экран (4:3)</PresentationFormat>
  <Paragraphs>37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Трек</vt:lpstr>
      <vt:lpstr>Стажыроўка ў Варшаве па выкарыстанню метада актыўнай ацэнкі</vt:lpstr>
      <vt:lpstr>Прыезд ў Варшаву</vt:lpstr>
      <vt:lpstr>Слайд 3</vt:lpstr>
      <vt:lpstr>Слайд 4</vt:lpstr>
      <vt:lpstr>Слайд 5</vt:lpstr>
      <vt:lpstr>Слайд 6</vt:lpstr>
      <vt:lpstr>А зараз невялікая фотаэкскурсія па  Варшаве.</vt:lpstr>
      <vt:lpstr>Слайд 8</vt:lpstr>
      <vt:lpstr>Слайд 9</vt:lpstr>
      <vt:lpstr>Слайд 10</vt:lpstr>
      <vt:lpstr>Слайд 11</vt:lpstr>
      <vt:lpstr>Слайд 12</vt:lpstr>
      <vt:lpstr>Каралеўскі Парк «Лазенкі» дужа спадабаўся</vt:lpstr>
      <vt:lpstr>Слайд 14</vt:lpstr>
      <vt:lpstr>Слайд 15</vt:lpstr>
      <vt:lpstr> першы дзень стажыроўкі</vt:lpstr>
      <vt:lpstr>Слайд 17</vt:lpstr>
      <vt:lpstr>Слайд 18</vt:lpstr>
      <vt:lpstr>А зараз пра  самую галоўную мэту нашага візіта ў Варшаву – наведванне польскіх школаў </vt:lpstr>
      <vt:lpstr>Слайд 20</vt:lpstr>
      <vt:lpstr>Слайд 21</vt:lpstr>
      <vt:lpstr>Слайд 22</vt:lpstr>
      <vt:lpstr>грамадская        школа        на жаль, некаторыя фатаграфіі пры капіяванні былі страчаны, таму рэпартаж пра  наведванне грамадскай школы будзе вельмі кароткі.</vt:lpstr>
      <vt:lpstr>Выкладчык нямецкай ьовы выдатна ведае рускую мову, таму лекцыя па АА праходзіла  без перакладчыка.</vt:lpstr>
      <vt:lpstr>і, нарэшце, дзяржаўная школа,</vt:lpstr>
      <vt:lpstr>Урок польскай мовы</vt:lpstr>
      <vt:lpstr>Польскі класны журнал</vt:lpstr>
      <vt:lpstr>Знаёмства з  Японіяй для самых маленькіх</vt:lpstr>
      <vt:lpstr>Ура!!! Перапынак!</vt:lpstr>
      <vt:lpstr>У інстытуце развіцця адукацыі</vt:lpstr>
      <vt:lpstr>Структура сістэмы адукацыі  ў Польшчы</vt:lpstr>
      <vt:lpstr>А вось і мы – группа беларускіх настаўнікаў на стажыроўцы ў Варшаве</vt:lpstr>
      <vt:lpstr>А яшчэ ў Варшаве ёсць вельмі цікавае месца -- музей эксперыментальнай навукі, які называецца «Цэнтр Каперніка». І мы там былі…  </vt:lpstr>
      <vt:lpstr>Слайд 34</vt:lpstr>
      <vt:lpstr>Слайд 35</vt:lpstr>
      <vt:lpstr>Слайд 36</vt:lpstr>
      <vt:lpstr>Слайд 37</vt:lpstr>
      <vt:lpstr>Слайд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Стажировка в Варшаве по методу активной оценки</dc:title>
  <cp:lastModifiedBy>NT</cp:lastModifiedBy>
  <cp:revision>82</cp:revision>
  <dcterms:modified xsi:type="dcterms:W3CDTF">2011-12-05T20:02:47Z</dcterms:modified>
</cp:coreProperties>
</file>